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7" r:id="rId3"/>
    <p:sldId id="275" r:id="rId4"/>
    <p:sldId id="276" r:id="rId5"/>
    <p:sldId id="277" r:id="rId6"/>
    <p:sldId id="278" r:id="rId7"/>
    <p:sldId id="279" r:id="rId8"/>
    <p:sldId id="27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674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MICROSOFT EXCEL 2016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CLASS </a:t>
            </a:r>
            <a:r>
              <a:rPr lang="en-IN" dirty="0"/>
              <a:t>VI</a:t>
            </a:r>
            <a:endParaRPr lang="en-US" dirty="0"/>
          </a:p>
          <a:p>
            <a:r>
              <a:rPr lang="en-US" dirty="0"/>
              <a:t>CH-</a:t>
            </a:r>
            <a:r>
              <a:rPr lang="en-IN" dirty="0"/>
              <a:t>4 PERIOD -2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2526-BB1E-45A9-9D1A-09C89956F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 OF THE CLASS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BBE35-B1CC-46BB-8931-7AA863769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en-US" sz="2000" b="1" i="1" u="sng" dirty="0">
                <a:solidFill>
                  <a:srgbClr val="FF0000"/>
                </a:solidFill>
              </a:rPr>
              <a:t>Inserting and deleting cells, columns, rows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en-US" sz="2000" b="1" i="1" u="sng" dirty="0">
                <a:solidFill>
                  <a:srgbClr val="FF0000"/>
                </a:solidFill>
              </a:rPr>
              <a:t>Copying and moving data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en-US" sz="2000" b="1" i="1" u="sng" dirty="0">
                <a:solidFill>
                  <a:srgbClr val="FF0000"/>
                </a:solidFill>
              </a:rPr>
              <a:t>Using Auto fill and Flash fill feature</a:t>
            </a:r>
            <a:endParaRPr lang="en-IN" sz="2000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99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5895D-5255-49EC-968C-2ED57B2D2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12C8C-8A4B-4884-BB4C-50B4E4EC5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EB3C03-6DAA-486D-BAD7-AED211C9D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76" y="1196752"/>
            <a:ext cx="916017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769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1F189-81BB-4A42-973A-1DC6EF07A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D0F63-2541-439E-843D-2BD4C1D77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DBD554-78E0-40D4-B494-AE5F61ED3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142940" y="-999492"/>
            <a:ext cx="4896544" cy="914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43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B2097-4C58-4E95-94F5-39A65D80C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94DD0-3A95-4219-8345-B888BEC148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5E6161-1249-4C3A-98D8-B019B9009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731837"/>
            <a:ext cx="9144001" cy="520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818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FF867-02C6-468A-B2F9-2329E59A1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572E0-8E6A-4463-BA6D-AE3DF03DB2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FD4911-EC3F-4792-B28A-C3DB66233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761"/>
            <a:ext cx="9144000" cy="452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353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194F3-8631-413F-B5B6-62BE668F5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D9A2F-16F9-4278-BE2B-04B057F08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DC9CE6-F2C6-4A60-92ED-B8F5EED3E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45" y="1196752"/>
            <a:ext cx="925506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723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74D20-6ADC-496E-9AE6-650A82847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ASSIGNMENT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1E160-FFCE-455A-B54D-90403EF8C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What is auto fill ?</a:t>
            </a:r>
          </a:p>
          <a:p>
            <a:r>
              <a:rPr lang="en-US" sz="1800" dirty="0"/>
              <a:t>What is flash fill ?</a:t>
            </a:r>
          </a:p>
          <a:p>
            <a:r>
              <a:rPr lang="en-US" sz="1800" dirty="0"/>
              <a:t>How can you change the row </a:t>
            </a:r>
            <a:r>
              <a:rPr lang="en-US" sz="1800" dirty="0" err="1"/>
              <a:t>witdth</a:t>
            </a:r>
            <a:r>
              <a:rPr lang="en-US" sz="1800" dirty="0"/>
              <a:t> and column width?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IN" sz="1800" dirty="0"/>
          </a:p>
        </p:txBody>
      </p:sp>
    </p:spTree>
    <p:extLst>
      <p:ext uri="{BB962C8B-B14F-4D97-AF65-F5344CB8AC3E}">
        <p14:creationId xmlns:p14="http://schemas.microsoft.com/office/powerpoint/2010/main" val="93619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7575" y="5236126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2069</TotalTime>
  <Words>61</Words>
  <Application>Microsoft Office PowerPoint</Application>
  <PresentationFormat>On-screen Show (4:3)</PresentationFormat>
  <Paragraphs>28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MICROSOFT EXCEL 2016</vt:lpstr>
      <vt:lpstr>OUTCOME OF THE CLASS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86</cp:revision>
  <dcterms:created xsi:type="dcterms:W3CDTF">2020-06-18T15:31:17Z</dcterms:created>
  <dcterms:modified xsi:type="dcterms:W3CDTF">2021-05-24T05:37:41Z</dcterms:modified>
</cp:coreProperties>
</file>